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EB68-C659-994C-8923-66EA52BAC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A5BF5-567F-CF4A-B64E-A41613DE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59DE-E667-7745-9829-06CE9EBF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7E807-C59D-214F-9B05-5ED73109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F695-0B85-5D46-BCF2-89A1100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8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2F6A-18B3-1D44-9A8F-E5552587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0C171-9D43-6B4E-8C02-6234A6AC7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A54F0-B3BF-604B-BAF3-16BE3469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29AB-4E0D-874E-A479-6867349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5610-4710-A24E-B954-6D7AAC5C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8D3FB-36B1-F94C-9C63-4522B4D5B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5D73-EAF5-5447-B2E1-F21E79975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D0C1A-1634-964D-B9CB-6B329D43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3E6B-0D05-A846-A1EB-105AE1C4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0B54-502E-5F4F-B086-AF066C83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9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3705-097F-264F-9878-1EF6BE62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71B5-ABE3-9943-89A9-DF68E6FA2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5D422-049B-374E-88B1-8DC10E12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E99A-FFD0-9F4E-AC53-64C3C9F6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8B461-9DD7-F747-BD72-D5BCFBAC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39B6-469C-974E-8468-C665B97D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7085E-F895-9B47-8B2C-E7481B9E7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0BAF-94A2-AE48-A18E-5FF73749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A2BF-7740-DE45-A069-80A53958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94EA4-9786-664E-81D8-25451EA2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D6D2-1884-ED46-A0DC-32D46656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6B04-A3BC-B54F-93AC-DB703F3B1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1F93-A584-AD47-95E4-576F8F2E9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A6564-4147-5841-8D3F-163F4A7C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67E48-D6DD-164D-A3E5-D9750AA3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6314C-A0BF-D842-B3AA-CA1D20D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A942-CB94-4941-9F8D-7358DC4A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9CDCD-77BB-B14F-A98C-6CA329918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D34B-80EE-EA45-B642-933D379B2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A4F66-3DDC-2645-9EB4-3E9495880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BAB0B-C211-1C45-8792-E003D7824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A1FD2-7728-D242-8701-13FBED10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75D68-1D5D-2B4E-B155-62A00067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5C5E5-16B3-BC46-89FF-F906F1FD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B038-81AC-1A44-9A2E-25FF9FE2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9A147-BC6E-764D-BF99-494F0603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30731-3E7A-E44C-B6BF-1C8B6D44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20B61-5ACF-1840-8523-8724B605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D7F02-F9CF-1A43-B22A-E48372EF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9C358-348B-3044-8F9E-A1B98968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40CCB-2D4C-4042-A4DA-C1F649C5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157-6066-D24D-AC50-2B1C8044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24D4-BC7C-0A4D-B2E4-8E98BB18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D01BF-6BFC-1340-94FF-C69F87E47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CB58A-8BC5-7542-88D6-A17303CA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AE26-CF7F-C747-B8F5-7A0B7B3C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7403A-CF9C-A843-8D4A-326438FC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5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1ADD-B606-0D42-B275-6A2B4F58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E2C28-BAAB-9446-B1DD-DE46477F6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775DC-235C-2249-BBFD-2DC164682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28871-9B56-9943-8266-217C6861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465C5-58FA-1C45-A3E5-B1B1B095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F7DB6-0C50-5940-B928-E5F3FF53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20FC5-67EB-E445-8E17-08DF7E5E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A77E7-5E26-6349-9F52-0E10726D1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965D-11AE-5044-8AEE-8A8B31078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87C1-B587-BD49-A0B2-6FC42CC00BF6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6BF5-CEAA-6D43-9CA6-1853E93D1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8BE32-1420-BD4A-932E-2CEC0964A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5182-26D9-3D46-9FAC-FB8CE08F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71C6-9F2A-344E-95F0-DA6B546AF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BE05A-64D0-474D-854C-38269353B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E9025B0-D08F-DC4A-8120-9F8EDA853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692"/>
            <a:ext cx="10775092" cy="684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0E3B5-D495-F34A-BE96-9F1A03E3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727" y="3188021"/>
            <a:ext cx="1414333" cy="939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D58E6-EA41-4C42-A11B-EA4C89FDC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388" y="2825078"/>
            <a:ext cx="1610459" cy="1207844"/>
          </a:xfrm>
          <a:prstGeom prst="rect">
            <a:avLst/>
          </a:prstGeom>
        </p:spPr>
      </p:pic>
      <p:pic>
        <p:nvPicPr>
          <p:cNvPr id="21" name="Picture 20" descr="A picture containing bird&#10;&#10;Description automatically generated">
            <a:extLst>
              <a:ext uri="{FF2B5EF4-FFF2-40B4-BE49-F238E27FC236}">
                <a16:creationId xmlns:a16="http://schemas.microsoft.com/office/drawing/2014/main" id="{6DA6BD37-6126-124A-A76E-77A8C836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864" y="5893572"/>
            <a:ext cx="330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{1756772F-AD40-2748-90FB-A0EB17763952}tf16401369</Template>
  <TotalTime>1496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C. Wright</dc:creator>
  <cp:lastModifiedBy>Heather C. Wright</cp:lastModifiedBy>
  <cp:revision>4</cp:revision>
  <dcterms:created xsi:type="dcterms:W3CDTF">2020-03-18T16:30:09Z</dcterms:created>
  <dcterms:modified xsi:type="dcterms:W3CDTF">2020-03-19T17:34:14Z</dcterms:modified>
</cp:coreProperties>
</file>